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27"/>
  </p:notesMasterIdLst>
  <p:handoutMasterIdLst>
    <p:handoutMasterId r:id="rId28"/>
  </p:handoutMasterIdLst>
  <p:sldIdLst>
    <p:sldId id="258" r:id="rId5"/>
    <p:sldId id="259" r:id="rId6"/>
    <p:sldId id="260" r:id="rId7"/>
    <p:sldId id="269" r:id="rId8"/>
    <p:sldId id="285" r:id="rId9"/>
    <p:sldId id="302" r:id="rId10"/>
    <p:sldId id="290" r:id="rId11"/>
    <p:sldId id="262" r:id="rId12"/>
    <p:sldId id="299" r:id="rId13"/>
    <p:sldId id="304" r:id="rId14"/>
    <p:sldId id="305" r:id="rId15"/>
    <p:sldId id="273" r:id="rId16"/>
    <p:sldId id="306" r:id="rId17"/>
    <p:sldId id="307" r:id="rId18"/>
    <p:sldId id="308" r:id="rId19"/>
    <p:sldId id="275" r:id="rId20"/>
    <p:sldId id="309" r:id="rId21"/>
    <p:sldId id="310" r:id="rId22"/>
    <p:sldId id="311" r:id="rId23"/>
    <p:sldId id="312" r:id="rId24"/>
    <p:sldId id="31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2"/>
    <a:srgbClr val="217D93"/>
    <a:srgbClr val="005360"/>
    <a:srgbClr val="FFFFFF"/>
    <a:srgbClr val="D0001C"/>
    <a:srgbClr val="42C5A5"/>
    <a:srgbClr val="999999"/>
    <a:srgbClr val="A0EBDC"/>
    <a:srgbClr val="EBB64C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31" autoAdjust="0"/>
  </p:normalViewPr>
  <p:slideViewPr>
    <p:cSldViewPr snapToGrid="0" snapToObjects="1">
      <p:cViewPr>
        <p:scale>
          <a:sx n="100" d="100"/>
          <a:sy n="100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 val="rev"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719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933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B38B1C-0E33-48F4-8143-5963A1D07311}" type="doc">
      <dgm:prSet loTypeId="urn:microsoft.com/office/officeart/2009/3/layout/SubStepProcess" loCatId="process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89249F0-64BF-4345-8BB6-029B8DF9AD0E}">
      <dgm:prSet/>
      <dgm:spPr>
        <a:solidFill>
          <a:srgbClr val="42C5A5"/>
        </a:solidFill>
      </dgm:spPr>
      <dgm:t>
        <a:bodyPr/>
        <a:lstStyle/>
        <a:p>
          <a:r>
            <a:rPr lang="en-US" dirty="0"/>
            <a:t>Phone</a:t>
          </a:r>
        </a:p>
      </dgm:t>
    </dgm:pt>
    <dgm:pt modelId="{A827AEBE-3972-4524-B6E9-1C1AD0FC9CB5}" type="parTrans" cxnId="{261742E6-28DA-4BC1-9095-667E950EAE53}">
      <dgm:prSet/>
      <dgm:spPr/>
      <dgm:t>
        <a:bodyPr/>
        <a:lstStyle/>
        <a:p>
          <a:endParaRPr lang="en-US"/>
        </a:p>
      </dgm:t>
    </dgm:pt>
    <dgm:pt modelId="{A4D44C48-FCA0-4FF1-9DAB-E4BD9CE6CAEE}" type="sibTrans" cxnId="{261742E6-28DA-4BC1-9095-667E950EAE53}">
      <dgm:prSet/>
      <dgm:spPr/>
      <dgm:t>
        <a:bodyPr/>
        <a:lstStyle/>
        <a:p>
          <a:endParaRPr lang="en-US"/>
        </a:p>
      </dgm:t>
    </dgm:pt>
    <dgm:pt modelId="{D93FEF7A-7969-4411-AF52-9612210ADD9C}">
      <dgm:prSet/>
      <dgm:spPr>
        <a:solidFill>
          <a:srgbClr val="D0001C"/>
        </a:solidFill>
      </dgm:spPr>
      <dgm:t>
        <a:bodyPr/>
        <a:lstStyle/>
        <a:p>
          <a:r>
            <a:rPr lang="en-US" dirty="0"/>
            <a:t>Email</a:t>
          </a:r>
        </a:p>
      </dgm:t>
    </dgm:pt>
    <dgm:pt modelId="{70B3C824-68A6-4C78-934B-B20DF01A05BD}" type="parTrans" cxnId="{05BD7870-70DD-49FC-931E-F28C6F4541F2}">
      <dgm:prSet/>
      <dgm:spPr/>
      <dgm:t>
        <a:bodyPr/>
        <a:lstStyle/>
        <a:p>
          <a:endParaRPr lang="en-US"/>
        </a:p>
      </dgm:t>
    </dgm:pt>
    <dgm:pt modelId="{9A2194BD-2C47-43BD-8AF8-E5C490A07E95}" type="sibTrans" cxnId="{05BD7870-70DD-49FC-931E-F28C6F4541F2}">
      <dgm:prSet/>
      <dgm:spPr/>
      <dgm:t>
        <a:bodyPr/>
        <a:lstStyle/>
        <a:p>
          <a:endParaRPr lang="en-US"/>
        </a:p>
      </dgm:t>
    </dgm:pt>
    <dgm:pt modelId="{0392100D-D301-4680-97ED-208EFB2BE6E2}">
      <dgm:prSet/>
      <dgm:spPr>
        <a:solidFill>
          <a:srgbClr val="FFFFFF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Google</a:t>
          </a:r>
        </a:p>
      </dgm:t>
    </dgm:pt>
    <dgm:pt modelId="{D3A49294-345D-4360-B24E-075E81D1E068}" type="parTrans" cxnId="{7CEA81ED-D4F8-4AE0-B5FC-DB165CEDE18B}">
      <dgm:prSet/>
      <dgm:spPr/>
      <dgm:t>
        <a:bodyPr/>
        <a:lstStyle/>
        <a:p>
          <a:endParaRPr lang="en-US"/>
        </a:p>
      </dgm:t>
    </dgm:pt>
    <dgm:pt modelId="{E0264478-603C-451A-B98E-4F75A4070D72}" type="sibTrans" cxnId="{7CEA81ED-D4F8-4AE0-B5FC-DB165CEDE18B}">
      <dgm:prSet/>
      <dgm:spPr/>
      <dgm:t>
        <a:bodyPr/>
        <a:lstStyle/>
        <a:p>
          <a:endParaRPr lang="en-US"/>
        </a:p>
      </dgm:t>
    </dgm:pt>
    <dgm:pt modelId="{AE0538CA-1B2C-45C5-BE7D-D0A8FFFB9DD7}" type="pres">
      <dgm:prSet presAssocID="{AFB38B1C-0E33-48F4-8143-5963A1D07311}" presName="Name0" presStyleCnt="0">
        <dgm:presLayoutVars>
          <dgm:chMax val="7"/>
          <dgm:dir/>
          <dgm:animOne val="branch"/>
        </dgm:presLayoutVars>
      </dgm:prSet>
      <dgm:spPr/>
    </dgm:pt>
    <dgm:pt modelId="{ED347B8A-DCF9-48ED-A260-9A0442537640}" type="pres">
      <dgm:prSet presAssocID="{E89249F0-64BF-4345-8BB6-029B8DF9AD0E}" presName="parTx1" presStyleLbl="node1" presStyleIdx="0" presStyleCnt="3"/>
      <dgm:spPr/>
    </dgm:pt>
    <dgm:pt modelId="{DB494B76-4369-4248-A65A-9D221BCA5088}" type="pres">
      <dgm:prSet presAssocID="{D93FEF7A-7969-4411-AF52-9612210ADD9C}" presName="parTx2" presStyleLbl="node1" presStyleIdx="1" presStyleCnt="3"/>
      <dgm:spPr/>
    </dgm:pt>
    <dgm:pt modelId="{E75E0103-EDEF-4388-91FF-9FA11FCB5BEE}" type="pres">
      <dgm:prSet presAssocID="{0392100D-D301-4680-97ED-208EFB2BE6E2}" presName="parTx3" presStyleLbl="node1" presStyleIdx="2" presStyleCnt="3"/>
      <dgm:spPr/>
    </dgm:pt>
  </dgm:ptLst>
  <dgm:cxnLst>
    <dgm:cxn modelId="{3091BC31-761B-4D44-AB32-E6FCD8C2C826}" type="presOf" srcId="{AFB38B1C-0E33-48F4-8143-5963A1D07311}" destId="{AE0538CA-1B2C-45C5-BE7D-D0A8FFFB9DD7}" srcOrd="0" destOrd="0" presId="urn:microsoft.com/office/officeart/2009/3/layout/SubStepProcess"/>
    <dgm:cxn modelId="{05BD7870-70DD-49FC-931E-F28C6F4541F2}" srcId="{AFB38B1C-0E33-48F4-8143-5963A1D07311}" destId="{D93FEF7A-7969-4411-AF52-9612210ADD9C}" srcOrd="1" destOrd="0" parTransId="{70B3C824-68A6-4C78-934B-B20DF01A05BD}" sibTransId="{9A2194BD-2C47-43BD-8AF8-E5C490A07E95}"/>
    <dgm:cxn modelId="{7B6DDE75-4D32-4ADD-B8C3-11D8C2EECE26}" type="presOf" srcId="{D93FEF7A-7969-4411-AF52-9612210ADD9C}" destId="{DB494B76-4369-4248-A65A-9D221BCA5088}" srcOrd="0" destOrd="0" presId="urn:microsoft.com/office/officeart/2009/3/layout/SubStepProcess"/>
    <dgm:cxn modelId="{100FF29B-F3C1-4C5D-A71E-7E7F80FA802C}" type="presOf" srcId="{0392100D-D301-4680-97ED-208EFB2BE6E2}" destId="{E75E0103-EDEF-4388-91FF-9FA11FCB5BEE}" srcOrd="0" destOrd="0" presId="urn:microsoft.com/office/officeart/2009/3/layout/SubStepProcess"/>
    <dgm:cxn modelId="{50F93BC7-3DB4-42B9-8578-8E90376808BB}" type="presOf" srcId="{E89249F0-64BF-4345-8BB6-029B8DF9AD0E}" destId="{ED347B8A-DCF9-48ED-A260-9A0442537640}" srcOrd="0" destOrd="0" presId="urn:microsoft.com/office/officeart/2009/3/layout/SubStepProcess"/>
    <dgm:cxn modelId="{261742E6-28DA-4BC1-9095-667E950EAE53}" srcId="{AFB38B1C-0E33-48F4-8143-5963A1D07311}" destId="{E89249F0-64BF-4345-8BB6-029B8DF9AD0E}" srcOrd="0" destOrd="0" parTransId="{A827AEBE-3972-4524-B6E9-1C1AD0FC9CB5}" sibTransId="{A4D44C48-FCA0-4FF1-9DAB-E4BD9CE6CAEE}"/>
    <dgm:cxn modelId="{7CEA81ED-D4F8-4AE0-B5FC-DB165CEDE18B}" srcId="{AFB38B1C-0E33-48F4-8143-5963A1D07311}" destId="{0392100D-D301-4680-97ED-208EFB2BE6E2}" srcOrd="2" destOrd="0" parTransId="{D3A49294-345D-4360-B24E-075E81D1E068}" sibTransId="{E0264478-603C-451A-B98E-4F75A4070D72}"/>
    <dgm:cxn modelId="{040C5479-170B-45B7-96DA-FD33F7CA9F0F}" type="presParOf" srcId="{AE0538CA-1B2C-45C5-BE7D-D0A8FFFB9DD7}" destId="{ED347B8A-DCF9-48ED-A260-9A0442537640}" srcOrd="0" destOrd="0" presId="urn:microsoft.com/office/officeart/2009/3/layout/SubStepProcess"/>
    <dgm:cxn modelId="{B2573426-A3F7-4853-932B-C451581844D3}" type="presParOf" srcId="{AE0538CA-1B2C-45C5-BE7D-D0A8FFFB9DD7}" destId="{DB494B76-4369-4248-A65A-9D221BCA5088}" srcOrd="1" destOrd="0" presId="urn:microsoft.com/office/officeart/2009/3/layout/SubStepProcess"/>
    <dgm:cxn modelId="{3AEC151F-1E04-4ED6-8D92-64D855FEB63F}" type="presParOf" srcId="{AE0538CA-1B2C-45C5-BE7D-D0A8FFFB9DD7}" destId="{E75E0103-EDEF-4388-91FF-9FA11FCB5BEE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>
          <a:off x="177086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1440" rIns="57301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7086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3006570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>
          <a:off x="212011" y="1688313"/>
          <a:ext cx="383744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76200" rIns="573018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sp:txBody>
      <dsp:txXfrm>
        <a:off x="212011" y="1688313"/>
        <a:ext cx="3512589" cy="1299442"/>
      </dsp:txXfrm>
    </dsp:sp>
    <dsp:sp modelId="{E1B3DAFC-4E08-4CBA-8DCB-5A60985CA616}">
      <dsp:nvSpPr>
        <dsp:cNvPr id="0" name=""/>
        <dsp:cNvSpPr/>
      </dsp:nvSpPr>
      <dsp:spPr>
        <a:xfrm>
          <a:off x="2971645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 rot="10800000">
          <a:off x="328861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653721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177086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 rot="10800000">
          <a:off x="428853" y="1688313"/>
          <a:ext cx="384382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sp:txBody>
      <dsp:txXfrm rot="10800000">
        <a:off x="753713" y="1688313"/>
        <a:ext cx="3518969" cy="1299442"/>
      </dsp:txXfrm>
    </dsp:sp>
    <dsp:sp modelId="{E1B3DAFC-4E08-4CBA-8DCB-5A60985CA616}">
      <dsp:nvSpPr>
        <dsp:cNvPr id="0" name=""/>
        <dsp:cNvSpPr/>
      </dsp:nvSpPr>
      <dsp:spPr>
        <a:xfrm>
          <a:off x="210416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47B8A-DCF9-48ED-A260-9A0442537640}">
      <dsp:nvSpPr>
        <dsp:cNvPr id="0" name=""/>
        <dsp:cNvSpPr/>
      </dsp:nvSpPr>
      <dsp:spPr>
        <a:xfrm>
          <a:off x="1681" y="113844"/>
          <a:ext cx="1146769" cy="1146769"/>
        </a:xfrm>
        <a:prstGeom prst="ellipse">
          <a:avLst/>
        </a:prstGeom>
        <a:solidFill>
          <a:srgbClr val="42C5A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Phone</a:t>
          </a:r>
        </a:p>
      </dsp:txBody>
      <dsp:txXfrm>
        <a:off x="169621" y="281784"/>
        <a:ext cx="810889" cy="810889"/>
      </dsp:txXfrm>
    </dsp:sp>
    <dsp:sp modelId="{DB494B76-4369-4248-A65A-9D221BCA5088}">
      <dsp:nvSpPr>
        <dsp:cNvPr id="0" name=""/>
        <dsp:cNvSpPr/>
      </dsp:nvSpPr>
      <dsp:spPr>
        <a:xfrm>
          <a:off x="1148451" y="113844"/>
          <a:ext cx="1146769" cy="1146769"/>
        </a:xfrm>
        <a:prstGeom prst="ellipse">
          <a:avLst/>
        </a:prstGeom>
        <a:solidFill>
          <a:srgbClr val="D0001C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Email</a:t>
          </a:r>
        </a:p>
      </dsp:txBody>
      <dsp:txXfrm>
        <a:off x="1316391" y="281784"/>
        <a:ext cx="810889" cy="810889"/>
      </dsp:txXfrm>
    </dsp:sp>
    <dsp:sp modelId="{E75E0103-EDEF-4388-91FF-9FA11FCB5BEE}">
      <dsp:nvSpPr>
        <dsp:cNvPr id="0" name=""/>
        <dsp:cNvSpPr/>
      </dsp:nvSpPr>
      <dsp:spPr>
        <a:xfrm>
          <a:off x="2295220" y="113844"/>
          <a:ext cx="1146769" cy="1146769"/>
        </a:xfrm>
        <a:prstGeom prst="ellipse">
          <a:avLst/>
        </a:prstGeom>
        <a:solidFill>
          <a:srgbClr val="FFFFFF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Google</a:t>
          </a:r>
        </a:p>
      </dsp:txBody>
      <dsp:txXfrm>
        <a:off x="2463160" y="281784"/>
        <a:ext cx="810889" cy="81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ABDFD8-67DB-469A-B075-D990C2351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EBD6-A3AA-467E-A5F6-4C199EE56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1D49-76D5-454D-B866-30F3E2936E39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CBE74-8129-4FB2-AD02-540D0C9DF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41BA1-0D53-488C-A20A-217FE7C78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E193-13CD-47A0-9FD7-A49081C52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3445-397E-453E-9969-F1C059B47C22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75BB-9CC4-4217-A96C-49973916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3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75BB-9CC4-4217-A96C-4997391673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75BB-9CC4-4217-A96C-4997391673E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0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9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52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70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7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89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0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9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14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7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117600" y="2057400"/>
            <a:ext cx="10363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GB" altLang="zh-CN" noProof="0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EEAF0A5-CEF0-4D55-A4C6-319CAFC407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3246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692B1F5-1B26-437F-A0B6-160BB71D7129}" type="slidenum">
              <a:rPr lang="zh-CN" altLang="en-GB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79826802"/>
      </p:ext>
    </p:extLst>
  </p:cSld>
  <p:clrMapOvr>
    <a:masterClrMapping/>
  </p:clrMapOvr>
  <p:transition advTm="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5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2" grpId="0" animBg="1"/>
      <p:bldP spid="13" grpId="0" animBg="1"/>
      <p:bldP spid="15" grpId="0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435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480BD06-DA03-43A8-8159-AD08C9C9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rgbClr val="A0EBD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B9593-A96F-4167-8AC3-AA4C0453B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3719" y="2245519"/>
            <a:ext cx="8564562" cy="2366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79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6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0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3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42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4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6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65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880" y="2310938"/>
            <a:ext cx="4557996" cy="134650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Welcome</a:t>
            </a:r>
            <a:endParaRPr lang="en-GB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2878" y="3657440"/>
            <a:ext cx="4557996" cy="954666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Presentation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E3806-3754-45AF-92EC-B4B3F7A70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10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13321-3BE4-4FBA-9F70-A333BA4775EE}"/>
              </a:ext>
            </a:extLst>
          </p:cNvPr>
          <p:cNvSpPr txBox="1"/>
          <p:nvPr/>
        </p:nvSpPr>
        <p:spPr>
          <a:xfrm>
            <a:off x="3018664" y="396173"/>
            <a:ext cx="6154671" cy="5788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Auth.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0FED0C0-7058-4A2F-8FDC-9BDD2CA69F7E}"/>
              </a:ext>
            </a:extLst>
          </p:cNvPr>
          <p:cNvSpPr/>
          <p:nvPr/>
        </p:nvSpPr>
        <p:spPr>
          <a:xfrm>
            <a:off x="3577474" y="3677988"/>
            <a:ext cx="666630" cy="3302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F75B48-0DEB-49C2-B68B-D67CEB84D903}"/>
              </a:ext>
            </a:extLst>
          </p:cNvPr>
          <p:cNvSpPr/>
          <p:nvPr/>
        </p:nvSpPr>
        <p:spPr>
          <a:xfrm>
            <a:off x="7919234" y="3673401"/>
            <a:ext cx="666630" cy="3302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F325-EBFF-43CE-AD5D-980577D5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1" y="2101115"/>
            <a:ext cx="2268461" cy="4087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2E411-DAC7-4988-9466-60C2892F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70" y="2101115"/>
            <a:ext cx="2149016" cy="4087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B514FD-57D3-43A8-A447-5E5FBC5BA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2" r="10295"/>
          <a:stretch/>
        </p:blipFill>
        <p:spPr>
          <a:xfrm>
            <a:off x="8814894" y="2101114"/>
            <a:ext cx="2268461" cy="4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37890-E81A-43C5-A3B6-60F531083B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11</a:t>
            </a:fld>
            <a:endParaRPr lang="en-GB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8CEE8-696F-4911-A14F-916CD246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4" r="19944" b="8884"/>
          <a:stretch/>
        </p:blipFill>
        <p:spPr>
          <a:xfrm>
            <a:off x="6355409" y="1460651"/>
            <a:ext cx="2702482" cy="500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87C2-86B4-4084-B115-3AEE28314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996" r="19635" b="11313"/>
          <a:stretch/>
        </p:blipFill>
        <p:spPr>
          <a:xfrm>
            <a:off x="9440995" y="1423657"/>
            <a:ext cx="2540000" cy="4985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FE1DA-7B7B-4744-95E8-DED9A2B2B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" r="21009" b="9677"/>
          <a:stretch/>
        </p:blipFill>
        <p:spPr>
          <a:xfrm>
            <a:off x="155640" y="1452208"/>
            <a:ext cx="2702482" cy="5034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E7505-E5C6-4268-B8DC-14F51B94E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1" r="16597" b="9646"/>
          <a:stretch/>
        </p:blipFill>
        <p:spPr>
          <a:xfrm>
            <a:off x="3156747" y="1423658"/>
            <a:ext cx="2702482" cy="5043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F84A77-1AC9-4F1A-94DB-14C033540104}"/>
              </a:ext>
            </a:extLst>
          </p:cNvPr>
          <p:cNvSpPr txBox="1"/>
          <p:nvPr/>
        </p:nvSpPr>
        <p:spPr>
          <a:xfrm>
            <a:off x="5280501" y="248934"/>
            <a:ext cx="2149815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3182302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Sabbir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Ahmed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181-15-1996</a:t>
            </a:r>
          </a:p>
        </p:txBody>
      </p:sp>
    </p:spTree>
    <p:extLst>
      <p:ext uri="{BB962C8B-B14F-4D97-AF65-F5344CB8AC3E}">
        <p14:creationId xmlns:p14="http://schemas.microsoft.com/office/powerpoint/2010/main" val="266684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D7201-6AF5-44ED-BCBF-75DF3007B4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13</a:t>
            </a:fld>
            <a:endParaRPr lang="en-GB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4159-7B5D-49FB-9322-C234B3074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29" b="5509"/>
          <a:stretch/>
        </p:blipFill>
        <p:spPr>
          <a:xfrm>
            <a:off x="406456" y="1775298"/>
            <a:ext cx="2200556" cy="4338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80C2D-0353-4E90-9DC7-2AD7FA3AE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t="1351" r="14695" b="9846"/>
          <a:stretch/>
        </p:blipFill>
        <p:spPr>
          <a:xfrm>
            <a:off x="3255524" y="1775298"/>
            <a:ext cx="2344366" cy="4474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66F3C-44E1-40F4-8C0A-C9418FEB83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7" t="2024" r="14811" b="11105"/>
          <a:stretch/>
        </p:blipFill>
        <p:spPr>
          <a:xfrm>
            <a:off x="6533054" y="1775299"/>
            <a:ext cx="2380727" cy="447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E82AE-AC81-4E4E-8195-05F72F23B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40"/>
          <a:stretch/>
        </p:blipFill>
        <p:spPr>
          <a:xfrm>
            <a:off x="9445496" y="1775297"/>
            <a:ext cx="2289837" cy="4474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EEFCD0-3B80-47A2-90EA-C60C45FC13D5}"/>
              </a:ext>
            </a:extLst>
          </p:cNvPr>
          <p:cNvSpPr txBox="1"/>
          <p:nvPr/>
        </p:nvSpPr>
        <p:spPr>
          <a:xfrm>
            <a:off x="3955913" y="250432"/>
            <a:ext cx="4280173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Taking Attendance</a:t>
            </a:r>
          </a:p>
        </p:txBody>
      </p:sp>
    </p:spTree>
    <p:extLst>
      <p:ext uri="{BB962C8B-B14F-4D97-AF65-F5344CB8AC3E}">
        <p14:creationId xmlns:p14="http://schemas.microsoft.com/office/powerpoint/2010/main" val="13054733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F244A-8D82-4159-B242-6D4BFCF95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14</a:t>
            </a:fld>
            <a:endParaRPr lang="en-GB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8D249-8E77-4233-B061-5E2BB0AD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" r="9036" b="9078"/>
          <a:stretch/>
        </p:blipFill>
        <p:spPr>
          <a:xfrm>
            <a:off x="9472193" y="1865276"/>
            <a:ext cx="2422564" cy="4528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C26D7-0375-40B9-A92F-677D44BB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" t="1726" r="17526" b="9905"/>
          <a:stretch/>
        </p:blipFill>
        <p:spPr>
          <a:xfrm>
            <a:off x="339593" y="1911482"/>
            <a:ext cx="2317880" cy="443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39C-3C86-47A3-8BFD-1F10CE75D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2" r="12953" b="10354"/>
          <a:stretch/>
        </p:blipFill>
        <p:spPr>
          <a:xfrm>
            <a:off x="3342394" y="1911482"/>
            <a:ext cx="2358774" cy="4435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099BD-9B7E-44D1-BB0E-F702044FC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1" t="3404" r="18659" b="10331"/>
          <a:stretch/>
        </p:blipFill>
        <p:spPr>
          <a:xfrm>
            <a:off x="6490834" y="1862841"/>
            <a:ext cx="2396243" cy="4530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D10153-65C9-431C-9DBF-763324492B22}"/>
              </a:ext>
            </a:extLst>
          </p:cNvPr>
          <p:cNvSpPr txBox="1"/>
          <p:nvPr/>
        </p:nvSpPr>
        <p:spPr>
          <a:xfrm>
            <a:off x="3595233" y="386619"/>
            <a:ext cx="5791202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&amp; Deleting student</a:t>
            </a:r>
          </a:p>
        </p:txBody>
      </p:sp>
    </p:spTree>
    <p:extLst>
      <p:ext uri="{BB962C8B-B14F-4D97-AF65-F5344CB8AC3E}">
        <p14:creationId xmlns:p14="http://schemas.microsoft.com/office/powerpoint/2010/main" val="204364052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C5B98-4FEC-4774-9B9D-0237CC3AB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15</a:t>
            </a:fld>
            <a:endParaRPr lang="en-GB" altLang="zh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153DE-9BD6-4754-AE26-8222C9A88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" r="10593" b="7730"/>
          <a:stretch/>
        </p:blipFill>
        <p:spPr>
          <a:xfrm>
            <a:off x="8253706" y="1530677"/>
            <a:ext cx="2540000" cy="478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C6B08-EEAD-4A03-B24B-E7844FA4F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40"/>
          <a:stretch/>
        </p:blipFill>
        <p:spPr>
          <a:xfrm>
            <a:off x="4903985" y="1530678"/>
            <a:ext cx="2442394" cy="4772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6D2E6-D4D0-4E40-B9FC-44312D968CC0}"/>
              </a:ext>
            </a:extLst>
          </p:cNvPr>
          <p:cNvSpPr txBox="1"/>
          <p:nvPr/>
        </p:nvSpPr>
        <p:spPr>
          <a:xfrm>
            <a:off x="3595233" y="386619"/>
            <a:ext cx="5791202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 Features</a:t>
            </a:r>
          </a:p>
        </p:txBody>
      </p:sp>
      <p:pic>
        <p:nvPicPr>
          <p:cNvPr id="9" name="Graphic 8" descr="Receiver">
            <a:extLst>
              <a:ext uri="{FF2B5EF4-FFF2-40B4-BE49-F238E27FC236}">
                <a16:creationId xmlns:a16="http://schemas.microsoft.com/office/drawing/2014/main" id="{362C2D26-1446-4BCE-8658-F892BBF5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4025" y="2276475"/>
            <a:ext cx="914400" cy="914400"/>
          </a:xfrm>
          <a:prstGeom prst="rect">
            <a:avLst/>
          </a:prstGeom>
        </p:spPr>
      </p:pic>
      <p:pic>
        <p:nvPicPr>
          <p:cNvPr id="11" name="Graphic 10" descr="Email">
            <a:extLst>
              <a:ext uri="{FF2B5EF4-FFF2-40B4-BE49-F238E27FC236}">
                <a16:creationId xmlns:a16="http://schemas.microsoft.com/office/drawing/2014/main" id="{966F602C-0572-497C-98C8-0D98E7A27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025" y="366712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2CED1D-9111-4ED1-8E1D-315EE2EFBD6B}"/>
              </a:ext>
            </a:extLst>
          </p:cNvPr>
          <p:cNvSpPr/>
          <p:nvPr/>
        </p:nvSpPr>
        <p:spPr>
          <a:xfrm>
            <a:off x="5017678" y="3040857"/>
            <a:ext cx="886280" cy="20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7BF5-67EE-4082-9F3C-F28A0EEB21EC}"/>
              </a:ext>
            </a:extLst>
          </p:cNvPr>
          <p:cNvCxnSpPr>
            <a:cxnSpLocks/>
          </p:cNvCxnSpPr>
          <p:nvPr/>
        </p:nvCxnSpPr>
        <p:spPr>
          <a:xfrm flipH="1" flipV="1">
            <a:off x="2773165" y="2800350"/>
            <a:ext cx="2244513" cy="39052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62E083-7E03-47CF-AF3E-77787AE7C84A}"/>
              </a:ext>
            </a:extLst>
          </p:cNvPr>
          <p:cNvCxnSpPr>
            <a:cxnSpLocks/>
          </p:cNvCxnSpPr>
          <p:nvPr/>
        </p:nvCxnSpPr>
        <p:spPr>
          <a:xfrm flipH="1" flipV="1">
            <a:off x="2794212" y="2800350"/>
            <a:ext cx="2244513" cy="68580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B2270F6-6E16-4667-82D6-A2694848624E}"/>
              </a:ext>
            </a:extLst>
          </p:cNvPr>
          <p:cNvSpPr/>
          <p:nvPr/>
        </p:nvSpPr>
        <p:spPr>
          <a:xfrm>
            <a:off x="5017678" y="3395662"/>
            <a:ext cx="1253884" cy="20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4E9795-26F7-4342-A352-7C1CF4A35D7B}"/>
              </a:ext>
            </a:extLst>
          </p:cNvPr>
          <p:cNvSpPr/>
          <p:nvPr/>
        </p:nvSpPr>
        <p:spPr>
          <a:xfrm>
            <a:off x="6262217" y="2893219"/>
            <a:ext cx="1042067" cy="20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1E77F1-C854-4693-BA7F-E049E67669C7}"/>
              </a:ext>
            </a:extLst>
          </p:cNvPr>
          <p:cNvSpPr/>
          <p:nvPr/>
        </p:nvSpPr>
        <p:spPr>
          <a:xfrm>
            <a:off x="4931018" y="4496268"/>
            <a:ext cx="1164982" cy="20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B71CFA-A82B-4F1B-A3B2-3005A6BAD440}"/>
              </a:ext>
            </a:extLst>
          </p:cNvPr>
          <p:cNvSpPr/>
          <p:nvPr/>
        </p:nvSpPr>
        <p:spPr>
          <a:xfrm>
            <a:off x="5017678" y="4797207"/>
            <a:ext cx="1345022" cy="25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B6AEA0-0E03-46ED-93E4-403DFFCE158C}"/>
              </a:ext>
            </a:extLst>
          </p:cNvPr>
          <p:cNvCxnSpPr>
            <a:cxnSpLocks/>
          </p:cNvCxnSpPr>
          <p:nvPr/>
        </p:nvCxnSpPr>
        <p:spPr>
          <a:xfrm flipH="1" flipV="1">
            <a:off x="2659472" y="4247137"/>
            <a:ext cx="2244513" cy="39052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579922-306C-48EE-BDC7-1CD1BC62EB86}"/>
              </a:ext>
            </a:extLst>
          </p:cNvPr>
          <p:cNvCxnSpPr>
            <a:cxnSpLocks/>
          </p:cNvCxnSpPr>
          <p:nvPr/>
        </p:nvCxnSpPr>
        <p:spPr>
          <a:xfrm flipH="1" flipV="1">
            <a:off x="2680519" y="4247137"/>
            <a:ext cx="2244513" cy="68580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1773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DB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Md.Yeasin Sheikh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181-15-2049</a:t>
            </a:r>
          </a:p>
        </p:txBody>
      </p:sp>
    </p:spTree>
    <p:extLst>
      <p:ext uri="{BB962C8B-B14F-4D97-AF65-F5344CB8AC3E}">
        <p14:creationId xmlns:p14="http://schemas.microsoft.com/office/powerpoint/2010/main" val="344909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2339F-86C3-41E2-A4B9-1F80CA7B9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17</a:t>
            </a:fld>
            <a:endParaRPr lang="en-GB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72225-770E-400E-89EE-3BF09F8B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8D236-FAB1-4C71-B4C1-F7DA21F21859}"/>
              </a:ext>
            </a:extLst>
          </p:cNvPr>
          <p:cNvSpPr txBox="1"/>
          <p:nvPr/>
        </p:nvSpPr>
        <p:spPr>
          <a:xfrm>
            <a:off x="8593667" y="928486"/>
            <a:ext cx="3281967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191512432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68E59-F2DE-4EAB-82CD-051DCDBF4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18</a:t>
            </a:fld>
            <a:endParaRPr lang="en-GB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F0CA8-EECF-4344-9EB2-BF1FD94A1498}"/>
              </a:ext>
            </a:extLst>
          </p:cNvPr>
          <p:cNvSpPr/>
          <p:nvPr/>
        </p:nvSpPr>
        <p:spPr>
          <a:xfrm>
            <a:off x="4888706" y="4025900"/>
            <a:ext cx="827087" cy="6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D531C-6970-41D5-94A8-C049B9D1310A}"/>
              </a:ext>
            </a:extLst>
          </p:cNvPr>
          <p:cNvGrpSpPr/>
          <p:nvPr/>
        </p:nvGrpSpPr>
        <p:grpSpPr>
          <a:xfrm>
            <a:off x="5325105" y="1525299"/>
            <a:ext cx="6698135" cy="4632207"/>
            <a:chOff x="0" y="1837116"/>
            <a:chExt cx="6860740" cy="47446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9BD06E-9B7E-4F56-8E5D-4D2270F2A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496"/>
            <a:stretch/>
          </p:blipFill>
          <p:spPr>
            <a:xfrm>
              <a:off x="0" y="1837116"/>
              <a:ext cx="6860740" cy="474465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ECDB3-7A19-4F4E-B82F-57C98A5A2B87}"/>
                </a:ext>
              </a:extLst>
            </p:cNvPr>
            <p:cNvSpPr/>
            <p:nvPr/>
          </p:nvSpPr>
          <p:spPr>
            <a:xfrm>
              <a:off x="4888706" y="3989387"/>
              <a:ext cx="1041400" cy="136525"/>
            </a:xfrm>
            <a:prstGeom prst="rect">
              <a:avLst/>
            </a:prstGeom>
            <a:pattFill prst="wdUpDiag">
              <a:fgClr>
                <a:schemeClr val="bg2">
                  <a:lumMod val="20000"/>
                  <a:lumOff val="8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67C02B-1DD9-4BE5-AA20-83D7BAA0AB43}"/>
              </a:ext>
            </a:extLst>
          </p:cNvPr>
          <p:cNvGrpSpPr/>
          <p:nvPr/>
        </p:nvGrpSpPr>
        <p:grpSpPr>
          <a:xfrm>
            <a:off x="27156" y="28564"/>
            <a:ext cx="5138057" cy="6765815"/>
            <a:chOff x="7028543" y="208298"/>
            <a:chExt cx="5138057" cy="67658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2370AD-0734-4188-B550-CA1AC09F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8543" y="208298"/>
              <a:ext cx="5138057" cy="676581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6E00A-A17C-4775-944A-5DC8B8104F8A}"/>
                </a:ext>
              </a:extLst>
            </p:cNvPr>
            <p:cNvGrpSpPr/>
            <p:nvPr/>
          </p:nvGrpSpPr>
          <p:grpSpPr>
            <a:xfrm>
              <a:off x="10537503" y="3129924"/>
              <a:ext cx="1257300" cy="1375400"/>
              <a:chOff x="10537503" y="3129924"/>
              <a:chExt cx="1257300" cy="1375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0D64A4-275C-435D-8992-1FEC0C5536A1}"/>
                  </a:ext>
                </a:extLst>
              </p:cNvPr>
              <p:cNvSpPr/>
              <p:nvPr/>
            </p:nvSpPr>
            <p:spPr>
              <a:xfrm>
                <a:off x="10750550" y="4368799"/>
                <a:ext cx="1041400" cy="136525"/>
              </a:xfrm>
              <a:prstGeom prst="rect">
                <a:avLst/>
              </a:prstGeom>
              <a:pattFill prst="wdDnDiag">
                <a:fgClr>
                  <a:schemeClr val="bg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E54F7-2A6C-4170-A248-10C455E9E32A}"/>
                  </a:ext>
                </a:extLst>
              </p:cNvPr>
              <p:cNvSpPr/>
              <p:nvPr/>
            </p:nvSpPr>
            <p:spPr>
              <a:xfrm>
                <a:off x="10601003" y="3952875"/>
                <a:ext cx="1041400" cy="136525"/>
              </a:xfrm>
              <a:prstGeom prst="rect">
                <a:avLst/>
              </a:prstGeom>
              <a:pattFill prst="wdDnDiag">
                <a:fgClr>
                  <a:schemeClr val="bg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DC58BD-CD63-4E4A-97AC-472459BBAE11}"/>
                  </a:ext>
                </a:extLst>
              </p:cNvPr>
              <p:cNvSpPr/>
              <p:nvPr/>
            </p:nvSpPr>
            <p:spPr>
              <a:xfrm>
                <a:off x="10753403" y="3705226"/>
                <a:ext cx="1041400" cy="136525"/>
              </a:xfrm>
              <a:prstGeom prst="rect">
                <a:avLst/>
              </a:prstGeom>
              <a:pattFill prst="wdDnDiag">
                <a:fgClr>
                  <a:schemeClr val="bg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1DF3D1-31E1-4DCB-81E7-CD0B9F9833CE}"/>
                  </a:ext>
                </a:extLst>
              </p:cNvPr>
              <p:cNvSpPr/>
              <p:nvPr/>
            </p:nvSpPr>
            <p:spPr>
              <a:xfrm>
                <a:off x="10537503" y="3129924"/>
                <a:ext cx="1041400" cy="136525"/>
              </a:xfrm>
              <a:prstGeom prst="rect">
                <a:avLst/>
              </a:prstGeom>
              <a:pattFill prst="wdDnDiag">
                <a:fgClr>
                  <a:schemeClr val="bg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6589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E8485-DDB3-475C-89E8-624A474B4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19</a:t>
            </a:fld>
            <a:endParaRPr lang="en-GB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D4749-BFA2-48CE-82E6-70F03D48FB83}"/>
              </a:ext>
            </a:extLst>
          </p:cNvPr>
          <p:cNvSpPr txBox="1"/>
          <p:nvPr/>
        </p:nvSpPr>
        <p:spPr>
          <a:xfrm>
            <a:off x="4230423" y="350952"/>
            <a:ext cx="3387443" cy="5788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–Data Rules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EC01E-4014-4C24-AB33-C9F727894518}"/>
              </a:ext>
            </a:extLst>
          </p:cNvPr>
          <p:cNvSpPr/>
          <p:nvPr/>
        </p:nvSpPr>
        <p:spPr>
          <a:xfrm>
            <a:off x="590145" y="1482234"/>
            <a:ext cx="10668000" cy="48013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rules_version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'2';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cloud.firestore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match /databases/{database}/documents {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match /notes/{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}{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allow read : if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isAuthenticated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request.auth.uid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resource.data.userId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allow create: if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isAuthenticated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request.auth.uid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request.resource.data.userId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allow update, delete: if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isAuthenticated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request.auth.uid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resource.data.userId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isAuthenticated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</a:p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return </a:t>
            </a: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request.auth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!= null;</a:t>
            </a:r>
          </a:p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45608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597B6D-ECCC-45D7-A7D9-09CCD9662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EF197-45C0-4BA0-B3CF-B4F19521DC6F}"/>
              </a:ext>
            </a:extLst>
          </p:cNvPr>
          <p:cNvSpPr/>
          <p:nvPr/>
        </p:nvSpPr>
        <p:spPr>
          <a:xfrm>
            <a:off x="695426" y="395121"/>
            <a:ext cx="9809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FEC3-868A-45A1-9EAB-CB16F64E466D}"/>
              </a:ext>
            </a:extLst>
          </p:cNvPr>
          <p:cNvSpPr txBox="1"/>
          <p:nvPr/>
        </p:nvSpPr>
        <p:spPr>
          <a:xfrm>
            <a:off x="3949700" y="648866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……………………………………………………..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826E8A-5DD4-42A5-8137-9D380E00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38" y="1304461"/>
            <a:ext cx="1308373" cy="15155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872C22-BE09-403C-A9B8-B57CB88EA7BE}"/>
              </a:ext>
            </a:extLst>
          </p:cNvPr>
          <p:cNvSpPr/>
          <p:nvPr/>
        </p:nvSpPr>
        <p:spPr>
          <a:xfrm>
            <a:off x="2698275" y="3005137"/>
            <a:ext cx="6795450" cy="5788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Student Attendance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7078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push dir="u"/>
      </p:transition>
    </mc:Choice>
    <mc:Fallback>
      <p:transition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80AAE-2BD1-41C7-A982-E95F56C07C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20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C607B-D55A-45FC-84D0-9B064FB84DE1}"/>
              </a:ext>
            </a:extLst>
          </p:cNvPr>
          <p:cNvSpPr txBox="1"/>
          <p:nvPr/>
        </p:nvSpPr>
        <p:spPr>
          <a:xfrm>
            <a:off x="3518396" y="548759"/>
            <a:ext cx="5155208" cy="5788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Makes Us Different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120E3-215B-4C02-B905-9931FDF34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3" t="5463" r="12281" b="6641"/>
          <a:stretch/>
        </p:blipFill>
        <p:spPr>
          <a:xfrm>
            <a:off x="9220051" y="1685925"/>
            <a:ext cx="2735243" cy="3991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6F0EB7-650F-4C36-B86F-279BA9A5D7BB}"/>
              </a:ext>
            </a:extLst>
          </p:cNvPr>
          <p:cNvGrpSpPr/>
          <p:nvPr/>
        </p:nvGrpSpPr>
        <p:grpSpPr>
          <a:xfrm>
            <a:off x="507255" y="1588944"/>
            <a:ext cx="4694053" cy="2416521"/>
            <a:chOff x="303380" y="1480760"/>
            <a:chExt cx="4694053" cy="2416521"/>
          </a:xfrm>
        </p:grpSpPr>
        <p:pic>
          <p:nvPicPr>
            <p:cNvPr id="3078" name="Picture 6" descr="Related image">
              <a:extLst>
                <a:ext uri="{FF2B5EF4-FFF2-40B4-BE49-F238E27FC236}">
                  <a16:creationId xmlns:a16="http://schemas.microsoft.com/office/drawing/2014/main" id="{16979727-B512-4BDC-9110-4F4DF79ED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193"/>
            <a:stretch/>
          </p:blipFill>
          <p:spPr bwMode="auto">
            <a:xfrm>
              <a:off x="303380" y="1480760"/>
              <a:ext cx="3819525" cy="1858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0A574E-43DD-4F2E-ACF9-9424B98D09B5}"/>
                </a:ext>
              </a:extLst>
            </p:cNvPr>
            <p:cNvSpPr txBox="1"/>
            <p:nvPr/>
          </p:nvSpPr>
          <p:spPr>
            <a:xfrm flipH="1">
              <a:off x="866723" y="3527949"/>
              <a:ext cx="413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Firebase Authentication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52E19-6E61-4764-B031-D41D1391104D}"/>
              </a:ext>
            </a:extLst>
          </p:cNvPr>
          <p:cNvGrpSpPr/>
          <p:nvPr/>
        </p:nvGrpSpPr>
        <p:grpSpPr>
          <a:xfrm>
            <a:off x="4681591" y="2174645"/>
            <a:ext cx="4538460" cy="1830820"/>
            <a:chOff x="4453141" y="2066461"/>
            <a:chExt cx="4538460" cy="1830820"/>
          </a:xfrm>
        </p:grpSpPr>
        <p:pic>
          <p:nvPicPr>
            <p:cNvPr id="3076" name="Picture 4" descr="Related image">
              <a:extLst>
                <a:ext uri="{FF2B5EF4-FFF2-40B4-BE49-F238E27FC236}">
                  <a16:creationId xmlns:a16="http://schemas.microsoft.com/office/drawing/2014/main" id="{43DFED4B-3665-4FA1-A431-1A83934181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54" b="92919" l="10000" r="90000">
                          <a14:foregroundMark x1="64167" y1="53022" x2="64167" y2="53022"/>
                          <a14:foregroundMark x1="62500" y1="44732" x2="60357" y2="59931"/>
                          <a14:foregroundMark x1="64286" y1="45769" x2="62619" y2="62867"/>
                          <a14:foregroundMark x1="66310" y1="48014" x2="65476" y2="59240"/>
                          <a14:foregroundMark x1="65476" y1="59240" x2="58452" y2="58377"/>
                          <a14:foregroundMark x1="58452" y1="58377" x2="54881" y2="49050"/>
                          <a14:foregroundMark x1="54881" y1="49050" x2="61548" y2="47150"/>
                          <a14:foregroundMark x1="61548" y1="47150" x2="66071" y2="53022"/>
                          <a14:foregroundMark x1="40833" y1="9154" x2="40833" y2="9154"/>
                          <a14:foregroundMark x1="22619" y1="83592" x2="22619" y2="83592"/>
                          <a14:foregroundMark x1="22500" y1="83592" x2="22500" y2="83592"/>
                          <a14:foregroundMark x1="59524" y1="49914" x2="59286" y2="50086"/>
                          <a14:foregroundMark x1="22143" y1="83247" x2="22143" y2="83247"/>
                          <a14:foregroundMark x1="20714" y1="82902" x2="18810" y2="83592"/>
                          <a14:foregroundMark x1="18452" y1="84629" x2="17381" y2="88428"/>
                          <a14:foregroundMark x1="19881" y1="92401" x2="21786" y2="92919"/>
                          <a14:foregroundMark x1="25000" y1="84111" x2="24524" y2="87219"/>
                          <a14:foregroundMark x1="27598" y1="87219" x2="28810" y2="86010"/>
                          <a14:foregroundMark x1="27251" y1="87565" x2="27598" y2="87219"/>
                          <a14:foregroundMark x1="26905" y1="87910" x2="27251" y2="87565"/>
                          <a14:foregroundMark x1="32619" y1="86701" x2="32619" y2="88601"/>
                          <a14:foregroundMark x1="41548" y1="85838" x2="41548" y2="88946"/>
                          <a14:foregroundMark x1="46310" y1="84111" x2="46071" y2="87219"/>
                          <a14:foregroundMark x1="51190" y1="88601" x2="50952" y2="87047"/>
                          <a14:foregroundMark x1="50952" y1="83592" x2="50952" y2="83592"/>
                          <a14:foregroundMark x1="53690" y1="86701" x2="53690" y2="86701"/>
                          <a14:foregroundMark x1="57619" y1="86701" x2="57619" y2="86701"/>
                          <a14:foregroundMark x1="62143" y1="87910" x2="62143" y2="87910"/>
                          <a14:foregroundMark x1="67262" y1="86183" x2="67262" y2="86183"/>
                          <a14:foregroundMark x1="71429" y1="86183" x2="71429" y2="86183"/>
                          <a14:foregroundMark x1="75119" y1="87392" x2="75119" y2="87392"/>
                          <a14:foregroundMark x1="78690" y1="87910" x2="78690" y2="87910"/>
                          <a14:backgroundMark x1="58452" y1="87910" x2="58452" y2="87910"/>
                          <a14:backgroundMark x1="80595" y1="87737" x2="80595" y2="87737"/>
                          <a14:backgroundMark x1="27738" y1="87565" x2="27738" y2="87565"/>
                          <a14:backgroundMark x1="27857" y1="87219" x2="27857" y2="87219"/>
                          <a14:backgroundMark x1="28214" y1="87047" x2="28214" y2="87047"/>
                          <a14:backgroundMark x1="27857" y1="87047" x2="27857" y2="87047"/>
                          <a14:backgroundMark x1="27500" y1="87565" x2="27500" y2="87565"/>
                          <a14:backgroundMark x1="23571" y1="77375" x2="27619" y2="78066"/>
                          <a14:backgroundMark x1="21429" y1="93092" x2="21429" y2="93092"/>
                          <a14:backgroundMark x1="21786" y1="93264" x2="22024" y2="930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42"/>
            <a:stretch/>
          </p:blipFill>
          <p:spPr bwMode="auto">
            <a:xfrm>
              <a:off x="4453141" y="2066461"/>
              <a:ext cx="2695575" cy="146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1B21E-CC61-4C81-AB7B-80997E87FF37}"/>
                </a:ext>
              </a:extLst>
            </p:cNvPr>
            <p:cNvSpPr txBox="1"/>
            <p:nvPr/>
          </p:nvSpPr>
          <p:spPr>
            <a:xfrm flipH="1">
              <a:off x="4860891" y="3527949"/>
              <a:ext cx="413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Cloud </a:t>
              </a:r>
              <a:r>
                <a:rPr lang="en-US" b="1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Firestore</a:t>
              </a:r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3210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BE973-E644-4B82-AA02-AD6B75AF9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21</a:t>
            </a:fld>
            <a:endParaRPr lang="en-GB" altLang="zh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08ED4-E315-4BFF-AB1E-AD84A538F2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36925" y="513873"/>
            <a:ext cx="5518150" cy="6537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62D0E-2DE7-4B1E-AC02-4CB80BD8479C}"/>
              </a:ext>
            </a:extLst>
          </p:cNvPr>
          <p:cNvSpPr txBox="1"/>
          <p:nvPr/>
        </p:nvSpPr>
        <p:spPr>
          <a:xfrm>
            <a:off x="3662500" y="2447925"/>
            <a:ext cx="51925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handleable.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Accessibility.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 Marks System.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Shareable Data.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Head Accessibility.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Exclusive UI &amp;  more……</a:t>
            </a:r>
          </a:p>
        </p:txBody>
      </p:sp>
    </p:spTree>
    <p:extLst>
      <p:ext uri="{BB962C8B-B14F-4D97-AF65-F5344CB8AC3E}">
        <p14:creationId xmlns:p14="http://schemas.microsoft.com/office/powerpoint/2010/main" val="199280133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2F7-067B-4D71-A865-50B17C48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7394D-1DE1-405E-AF87-C6AFBBDA7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" b="7285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0278565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1D36C-D941-4D59-AF99-017E2B10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F5F1A32-06F4-4227-A0D8-A0D520E75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3136900" cy="5909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EDEF0DD-0C95-44AA-A139-3047E0EFE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829938"/>
              </p:ext>
            </p:extLst>
          </p:nvPr>
        </p:nvGraphicFramePr>
        <p:xfrm>
          <a:off x="1339850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A28F16D-42B0-4652-9022-623E1BD6D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563711"/>
              </p:ext>
            </p:extLst>
          </p:nvPr>
        </p:nvGraphicFramePr>
        <p:xfrm>
          <a:off x="6369051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35697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0329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Noor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Afia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Shammi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181-15-1928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14AF8A-8826-404D-AA59-3BB004F1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869691"/>
            <a:ext cx="2773204" cy="111861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914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B2DC-4134-4A09-B6BA-D12250791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95796" y="6324600"/>
            <a:ext cx="2540000" cy="457200"/>
          </a:xfrm>
        </p:spPr>
        <p:txBody>
          <a:bodyPr/>
          <a:lstStyle/>
          <a:p>
            <a:fld id="{C263D6C4-4840-40CC-AC84-17E24B3B7BDE}" type="slidenum">
              <a:rPr lang="en-GB" smtClean="0">
                <a:solidFill>
                  <a:schemeClr val="bg1"/>
                </a:solidFill>
              </a:rPr>
              <a:pPr/>
              <a:t>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832A6-2D9A-4CEF-96FA-199BB5B38407}"/>
              </a:ext>
            </a:extLst>
          </p:cNvPr>
          <p:cNvSpPr txBox="1"/>
          <p:nvPr/>
        </p:nvSpPr>
        <p:spPr>
          <a:xfrm>
            <a:off x="311792" y="565799"/>
            <a:ext cx="3453116" cy="715089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B6E91A03-504C-4F18-9065-E7020FC0663A}"/>
              </a:ext>
            </a:extLst>
          </p:cNvPr>
          <p:cNvSpPr/>
          <p:nvPr/>
        </p:nvSpPr>
        <p:spPr>
          <a:xfrm>
            <a:off x="2295525" y="2260792"/>
            <a:ext cx="7394435" cy="2643188"/>
          </a:xfrm>
          <a:prstGeom prst="round2SameRect">
            <a:avLst>
              <a:gd name="adj1" fmla="val 12553"/>
              <a:gd name="adj2" fmla="val 1874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attendance.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list.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profile.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info to parents.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identification.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9073962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112E7-09F2-4D85-BEA1-8A1254FBA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6</a:t>
            </a:fld>
            <a:endParaRPr lang="en-GB" altLang="zh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4F360-EB82-4A51-9DB1-4938EECE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" t="-1" r="17382" b="5440"/>
          <a:stretch/>
        </p:blipFill>
        <p:spPr>
          <a:xfrm>
            <a:off x="8906933" y="384499"/>
            <a:ext cx="2813665" cy="5652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BA913-E604-473F-8D38-F229A56750BA}"/>
              </a:ext>
            </a:extLst>
          </p:cNvPr>
          <p:cNvSpPr txBox="1"/>
          <p:nvPr/>
        </p:nvSpPr>
        <p:spPr>
          <a:xfrm>
            <a:off x="471402" y="415277"/>
            <a:ext cx="3453116" cy="7150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Startup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91076-2405-4461-9199-8925D0F55347}"/>
              </a:ext>
            </a:extLst>
          </p:cNvPr>
          <p:cNvSpPr txBox="1"/>
          <p:nvPr/>
        </p:nvSpPr>
        <p:spPr>
          <a:xfrm>
            <a:off x="1908280" y="2782014"/>
            <a:ext cx="5336011" cy="64698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 check login.</a:t>
            </a:r>
          </a:p>
        </p:txBody>
      </p:sp>
    </p:spTree>
    <p:extLst>
      <p:ext uri="{BB962C8B-B14F-4D97-AF65-F5344CB8AC3E}">
        <p14:creationId xmlns:p14="http://schemas.microsoft.com/office/powerpoint/2010/main" val="257436707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4BF64-1E5A-4C70-92C1-39449456E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7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E0EC1-DF3C-4BA2-9A62-BF99839E797B}"/>
              </a:ext>
            </a:extLst>
          </p:cNvPr>
          <p:cNvSpPr txBox="1"/>
          <p:nvPr/>
        </p:nvSpPr>
        <p:spPr>
          <a:xfrm>
            <a:off x="618067" y="423332"/>
            <a:ext cx="3768663" cy="7150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B8228-45D4-4430-86DB-739AF766D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2" r="14405" b="12099"/>
          <a:stretch/>
        </p:blipFill>
        <p:spPr>
          <a:xfrm>
            <a:off x="8060266" y="296332"/>
            <a:ext cx="3183467" cy="602826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ED949F-9FBF-40BE-A4F7-EEF253FFA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279197"/>
              </p:ext>
            </p:extLst>
          </p:nvPr>
        </p:nvGraphicFramePr>
        <p:xfrm>
          <a:off x="2409899" y="2741771"/>
          <a:ext cx="3443672" cy="1374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801917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66" y="2869691"/>
            <a:ext cx="2773204" cy="1118618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Monisha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Biswas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181-15-1928</a:t>
            </a:r>
          </a:p>
        </p:txBody>
      </p:sp>
    </p:spTree>
    <p:extLst>
      <p:ext uri="{BB962C8B-B14F-4D97-AF65-F5344CB8AC3E}">
        <p14:creationId xmlns:p14="http://schemas.microsoft.com/office/powerpoint/2010/main" val="2113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E3806-3754-45AF-92EC-B4B3F7A70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92B1F5-1B26-437F-A0B6-160BB71D7129}" type="slidenum">
              <a:rPr lang="zh-CN" altLang="en-GB" smtClean="0"/>
              <a:pPr>
                <a:defRPr/>
              </a:pPr>
              <a:t>9</a:t>
            </a:fld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13321-3BE4-4FBA-9F70-A333BA4775EE}"/>
              </a:ext>
            </a:extLst>
          </p:cNvPr>
          <p:cNvSpPr txBox="1"/>
          <p:nvPr/>
        </p:nvSpPr>
        <p:spPr>
          <a:xfrm>
            <a:off x="3018664" y="396173"/>
            <a:ext cx="6154671" cy="5788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Phone Number Auth.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6BA86-395E-489D-84E5-B52CD269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44"/>
          <a:stretch/>
        </p:blipFill>
        <p:spPr>
          <a:xfrm>
            <a:off x="3411919" y="2020153"/>
            <a:ext cx="1779652" cy="3676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DFCD6-8B9F-4718-AA94-348BC4B85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t="1482" r="16006" b="3210"/>
          <a:stretch/>
        </p:blipFill>
        <p:spPr>
          <a:xfrm>
            <a:off x="6184834" y="2015390"/>
            <a:ext cx="1833731" cy="3676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8D45C-4331-4FF0-8971-F20F0A57A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1" t="1852" r="7833" b="1358"/>
          <a:stretch/>
        </p:blipFill>
        <p:spPr>
          <a:xfrm>
            <a:off x="9011828" y="2015390"/>
            <a:ext cx="2085957" cy="3676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FACDF-DDA6-4CBB-AAC8-CDBA46DADA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99" r="12740" b="4568"/>
          <a:stretch/>
        </p:blipFill>
        <p:spPr>
          <a:xfrm>
            <a:off x="564365" y="2015390"/>
            <a:ext cx="1833731" cy="36817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0FED0C0-7058-4A2F-8FDC-9BDD2CA69F7E}"/>
              </a:ext>
            </a:extLst>
          </p:cNvPr>
          <p:cNvSpPr/>
          <p:nvPr/>
        </p:nvSpPr>
        <p:spPr>
          <a:xfrm>
            <a:off x="2571692" y="3561784"/>
            <a:ext cx="666630" cy="3302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895511-2041-4E49-997C-84817BB62D51}"/>
              </a:ext>
            </a:extLst>
          </p:cNvPr>
          <p:cNvSpPr/>
          <p:nvPr/>
        </p:nvSpPr>
        <p:spPr>
          <a:xfrm>
            <a:off x="5340537" y="3561784"/>
            <a:ext cx="666630" cy="3302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F75B48-0DEB-49C2-B68B-D67CEB84D903}"/>
              </a:ext>
            </a:extLst>
          </p:cNvPr>
          <p:cNvSpPr/>
          <p:nvPr/>
        </p:nvSpPr>
        <p:spPr>
          <a:xfrm>
            <a:off x="8181881" y="3587676"/>
            <a:ext cx="666630" cy="3302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045594-94A0-4555-864E-6B366371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4D8CE9-5BE0-4C8E-AF29-B0537D1688F0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8D1DF0-0ADE-4CE3-A768-63C8EC6A02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271</Words>
  <Application>Microsoft Office PowerPoint</Application>
  <PresentationFormat>Widescreen</PresentationFormat>
  <Paragraphs>96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Arial</vt:lpstr>
      <vt:lpstr>Bahnschrift Light</vt:lpstr>
      <vt:lpstr>Calibri</vt:lpstr>
      <vt:lpstr>Times New Roman</vt:lpstr>
      <vt:lpstr>Trade Gothic LT Pro</vt:lpstr>
      <vt:lpstr>Trebuchet MS</vt:lpstr>
      <vt:lpstr>Wingdings</vt:lpstr>
      <vt:lpstr>1_Office Theme</vt:lpstr>
      <vt:lpstr>Welcome</vt:lpstr>
      <vt:lpstr>PowerPoint Presentation</vt:lpstr>
      <vt:lpstr>Team Member</vt:lpstr>
      <vt:lpstr>About</vt:lpstr>
      <vt:lpstr>PowerPoint Presentation</vt:lpstr>
      <vt:lpstr>PowerPoint Presentation</vt:lpstr>
      <vt:lpstr>PowerPoint Presentation</vt:lpstr>
      <vt:lpstr>Authentication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DB Security</vt:lpstr>
      <vt:lpstr>PowerPoint Presentation</vt:lpstr>
      <vt:lpstr>PowerPoint Presentation</vt:lpstr>
      <vt:lpstr>PowerPoint Presentation</vt:lpstr>
      <vt:lpstr>PowerPoint Presentation</vt:lpstr>
      <vt:lpstr>Future plan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2019-11-02T15:22:10Z</dcterms:created>
  <dcterms:modified xsi:type="dcterms:W3CDTF">2019-12-15T18:07:38Z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